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82" d="100"/>
          <a:sy n="82" d="100"/>
        </p:scale>
        <p:origin x="86" y="54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w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5.png"/><Relationship Id="rId9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8.w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9.png"/><Relationship Id="rId16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1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39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1.wmf"/><Relationship Id="rId2" Type="http://schemas.openxmlformats.org/officeDocument/2006/relationships/image" Target="../media/image44.png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8.wmf"/><Relationship Id="rId5" Type="http://schemas.openxmlformats.org/officeDocument/2006/relationships/image" Target="../media/image46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.svg"/><Relationship Id="rId1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56.wmf"/><Relationship Id="rId3" Type="http://schemas.openxmlformats.org/officeDocument/2006/relationships/image" Target="../media/image2.png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22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55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.svg"/><Relationship Id="rId9" Type="http://schemas.openxmlformats.org/officeDocument/2006/relationships/image" Target="../media/image5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1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4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2913990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46350"/>
              </p:ext>
            </p:extLst>
          </p:nvPr>
        </p:nvGraphicFramePr>
        <p:xfrm>
          <a:off x="733903" y="3905269"/>
          <a:ext cx="24796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240200" imgH="346680" progId="Equation.AxMath">
                  <p:embed/>
                </p:oleObj>
              </mc:Choice>
              <mc:Fallback>
                <p:oleObj name="AxMath" r:id="rId12" imgW="12402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3903" y="3905269"/>
                        <a:ext cx="24796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952888"/>
              </p:ext>
            </p:extLst>
          </p:nvPr>
        </p:nvGraphicFramePr>
        <p:xfrm>
          <a:off x="2720554" y="6088699"/>
          <a:ext cx="4419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210400" imgH="196560" progId="Equation.AxMath">
                  <p:embed/>
                </p:oleObj>
              </mc:Choice>
              <mc:Fallback>
                <p:oleObj name="AxMath" r:id="rId17" imgW="22104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20554" y="6088699"/>
                        <a:ext cx="4419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641527" y="4664802"/>
            <a:ext cx="3541364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031775"/>
              </p:ext>
            </p:extLst>
          </p:nvPr>
        </p:nvGraphicFramePr>
        <p:xfrm>
          <a:off x="1976069" y="5306329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6069" y="5306329"/>
                        <a:ext cx="2856063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5442AD-9897-E808-2047-3411F24D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9" y="4001621"/>
            <a:ext cx="3679426" cy="25938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510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积分求得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3840" imgH="234720" progId="Equation.AxMath">
                  <p:embed/>
                </p:oleObj>
              </mc:Choice>
              <mc:Fallback>
                <p:oleObj name="AxMath" r:id="rId4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80120" imgH="196560" progId="Equation.AxMath">
                  <p:embed/>
                </p:oleObj>
              </mc:Choice>
              <mc:Fallback>
                <p:oleObj name="AxMath" r:id="rId6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881675"/>
              </p:ext>
            </p:extLst>
          </p:nvPr>
        </p:nvGraphicFramePr>
        <p:xfrm>
          <a:off x="4328008" y="5294409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03800" imgH="228240" progId="Equation.AxMath">
                  <p:embed/>
                </p:oleObj>
              </mc:Choice>
              <mc:Fallback>
                <p:oleObj name="AxMath" r:id="rId10" imgW="1603800" imgH="22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8008" y="5294409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39371"/>
              </p:ext>
            </p:extLst>
          </p:nvPr>
        </p:nvGraphicFramePr>
        <p:xfrm>
          <a:off x="882425" y="5746023"/>
          <a:ext cx="74295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272200" imgH="399600" progId="Equation.AxMath">
                  <p:embed/>
                </p:oleObj>
              </mc:Choice>
              <mc:Fallback>
                <p:oleObj name="AxMath" r:id="rId12" imgW="527220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2425" y="5746023"/>
                        <a:ext cx="74295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83595"/>
              </p:ext>
            </p:extLst>
          </p:nvPr>
        </p:nvGraphicFramePr>
        <p:xfrm>
          <a:off x="1363703" y="3844911"/>
          <a:ext cx="6415576" cy="94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8680" imgH="563400" progId="Equation.AxMath">
                  <p:embed/>
                </p:oleObj>
              </mc:Choice>
              <mc:Fallback>
                <p:oleObj name="AxMath" r:id="rId14" imgW="3838680" imgH="5634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63703" y="3844911"/>
                        <a:ext cx="6415576" cy="94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627423"/>
              </p:ext>
            </p:extLst>
          </p:nvPr>
        </p:nvGraphicFramePr>
        <p:xfrm>
          <a:off x="3661010" y="3123808"/>
          <a:ext cx="5587262" cy="60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628080" imgH="394560" progId="Equation.AxMath">
                  <p:embed/>
                </p:oleObj>
              </mc:Choice>
              <mc:Fallback>
                <p:oleObj name="AxMath" r:id="rId16" imgW="3628080" imgH="394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61010" y="3123808"/>
                        <a:ext cx="5587262" cy="608261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9301290" y="3105688"/>
            <a:ext cx="2678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1119B26-83EE-F8DF-BF19-3A275ADB6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586453"/>
              </p:ext>
            </p:extLst>
          </p:nvPr>
        </p:nvGraphicFramePr>
        <p:xfrm>
          <a:off x="7224564" y="6344818"/>
          <a:ext cx="949327" cy="295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613440" imgH="190440" progId="Equation.AxMath">
                  <p:embed/>
                </p:oleObj>
              </mc:Choice>
              <mc:Fallback>
                <p:oleObj name="AxMath" r:id="rId18" imgW="613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24564" y="6344818"/>
                        <a:ext cx="949327" cy="295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6E775999-22A0-041A-BFE3-12DD4B75A8F5}"/>
              </a:ext>
            </a:extLst>
          </p:cNvPr>
          <p:cNvSpPr/>
          <p:nvPr/>
        </p:nvSpPr>
        <p:spPr>
          <a:xfrm>
            <a:off x="6096000" y="6332866"/>
            <a:ext cx="142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积分常数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9434" y="4788963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786817"/>
            <a:ext cx="14559" cy="18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37821" y="3013090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5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34614"/>
              </p:ext>
            </p:extLst>
          </p:nvPr>
        </p:nvGraphicFramePr>
        <p:xfrm>
          <a:off x="652463" y="3090039"/>
          <a:ext cx="7696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848760" imgH="199800" progId="Equation.AxMath">
                  <p:embed/>
                </p:oleObj>
              </mc:Choice>
              <mc:Fallback>
                <p:oleObj name="AxMath" r:id="rId6" imgW="38487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463" y="3090039"/>
                        <a:ext cx="7696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C42B7B2-FA7B-7CAA-43F1-037B20E96331}"/>
              </a:ext>
            </a:extLst>
          </p:cNvPr>
          <p:cNvSpPr/>
          <p:nvPr/>
        </p:nvSpPr>
        <p:spPr>
          <a:xfrm>
            <a:off x="1758323" y="3463772"/>
            <a:ext cx="500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UT1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538908"/>
              </p:ext>
            </p:extLst>
          </p:nvPr>
        </p:nvGraphicFramePr>
        <p:xfrm>
          <a:off x="4363402" y="6103019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59040" imgH="190440" progId="Equation.AxMath">
                  <p:embed/>
                </p:oleObj>
              </mc:Choice>
              <mc:Fallback>
                <p:oleObj name="AxMath" r:id="rId8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3402" y="6103019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80120" imgH="196560" progId="Equation.AxMath">
                  <p:embed/>
                </p:oleObj>
              </mc:Choice>
              <mc:Fallback>
                <p:oleObj name="AxMath" r:id="rId10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687469"/>
              </p:ext>
            </p:extLst>
          </p:nvPr>
        </p:nvGraphicFramePr>
        <p:xfrm>
          <a:off x="1439863" y="4386263"/>
          <a:ext cx="61658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82680" imgH="534600" progId="Equation.AxMath">
                  <p:embed/>
                </p:oleObj>
              </mc:Choice>
              <mc:Fallback>
                <p:oleObj name="AxMath" r:id="rId12" imgW="3082680" imgH="53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39863" y="4386263"/>
                        <a:ext cx="61658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469095" y="5456610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4316364" y="5330326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92762" y="5327590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28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采用两套算法，比较它们的差别。给出所有中间过程的矩阵（值）和主要的模型参数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平赤道与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61032</TotalTime>
  <Words>1504</Words>
  <Application>Microsoft Office PowerPoint</Application>
  <PresentationFormat>宽屏</PresentationFormat>
  <Paragraphs>304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457</cp:revision>
  <dcterms:created xsi:type="dcterms:W3CDTF">2022-10-24T14:28:29Z</dcterms:created>
  <dcterms:modified xsi:type="dcterms:W3CDTF">2023-08-24T03:27:45Z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